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lãnh nhận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chén cứu độ và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sẽ kêu cầu Danh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Thánh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Biết lấy gì hiệp dâng lên toà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uy quyền. Mong đáp đền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lại bao nhiêu điều Chúa đã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tặng. Nguyện lãnh nhận Chén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Thánh, nguồn suối cứu độ thế nhân.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suốt đời từ đây thành kính kêu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cầu Danh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lãnh nhận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chén cứu độ và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sẽ kêu cầu Danh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Thánh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Ngay trước mặt của Chúa,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 cao quý vô vàn: gương dũng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liệt tận trung, oai hùng của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Ngài. Này con chỉ là con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nữ tỳ Chúa thôi. Bao xích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xiềng, cùm gông được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tháo dùm.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lãnh nhận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chén cứu độ và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sẽ kêu cầu Danh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Thánh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Đây những lời ngợi ca, xin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lễ dâng Ngài. Xin suốt đời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kêu cầu Danh Thánh của Ngài.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khấn nguyện xin giữ hoài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 chẳng quên. Ngay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mặt toàn dân, lời hứa ghi tạc đáy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lãnh nhận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chén cứu độ và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sẽ kêu cầu Danh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Thánh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