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114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150" b="1">
                <a:solidFill>
                  <a:srgbClr val="FFFFFF"/>
                </a:solidFill>
                <a:latin typeface="Arial"/>
              </a:rPr>
              <a:t>ĐK: Tôi sẽ bước đi trước</a:t>
            </a:r>
          </a:p>
          <a:p>
            <a:pPr algn="ctr"/>
            <a:r>
              <a:rPr sz="6150" b="1">
                <a:solidFill>
                  <a:srgbClr val="FFFFFF"/>
                </a:solidFill>
                <a:latin typeface="Arial"/>
              </a:rPr>
              <a:t>thiên nhan của Chúa.</a:t>
            </a:r>
          </a:p>
          <a:p>
            <a:pPr algn="ctr"/>
            <a:r>
              <a:rPr sz="6150" b="1">
                <a:solidFill>
                  <a:srgbClr val="FFFFFF"/>
                </a:solidFill>
                <a:latin typeface="Arial"/>
              </a:rPr>
              <a:t>Trong miền đất lành,</a:t>
            </a:r>
          </a:p>
          <a:p>
            <a:pPr algn="ctr"/>
            <a:r>
              <a:rPr sz="6150" b="1">
                <a:solidFill>
                  <a:srgbClr val="FFFFFF"/>
                </a:solidFill>
                <a:latin typeface="Arial"/>
              </a:rPr>
              <a:t>miền đất của nhân sinh.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114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1. Con hằng yêu mến Chúa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vì Ngài luôn nghe lời con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cầu khấn. Chúa rủ tình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ghé mắt ngày con kêu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cứu thiết tha van nài.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114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150" b="1">
                <a:solidFill>
                  <a:srgbClr val="FFFFFF"/>
                </a:solidFill>
                <a:latin typeface="Arial"/>
              </a:rPr>
              <a:t>ĐK: Tôi sẽ bước đi trước</a:t>
            </a:r>
          </a:p>
          <a:p>
            <a:pPr algn="ctr"/>
            <a:r>
              <a:rPr sz="6150" b="1">
                <a:solidFill>
                  <a:srgbClr val="FFFFFF"/>
                </a:solidFill>
                <a:latin typeface="Arial"/>
              </a:rPr>
              <a:t>thiên nhan của Chúa.</a:t>
            </a:r>
          </a:p>
          <a:p>
            <a:pPr algn="ctr"/>
            <a:r>
              <a:rPr sz="6150" b="1">
                <a:solidFill>
                  <a:srgbClr val="FFFFFF"/>
                </a:solidFill>
                <a:latin typeface="Arial"/>
              </a:rPr>
              <a:t>Trong miền đất lành,</a:t>
            </a:r>
          </a:p>
          <a:p>
            <a:pPr algn="ctr"/>
            <a:r>
              <a:rPr sz="6150" b="1">
                <a:solidFill>
                  <a:srgbClr val="FFFFFF"/>
                </a:solidFill>
                <a:latin typeface="Arial"/>
              </a:rPr>
              <a:t>miền đất của nhân sinh.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114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500" b="1">
                <a:solidFill>
                  <a:srgbClr val="FFFFFF"/>
                </a:solidFill>
                <a:latin typeface="Arial"/>
              </a:rPr>
              <a:t>2. Dây tử-thần bủa vây lại</a:t>
            </a:r>
          </a:p>
          <a:p>
            <a:pPr algn="ctr"/>
            <a:r>
              <a:rPr sz="5500" b="1">
                <a:solidFill>
                  <a:srgbClr val="FFFFFF"/>
                </a:solidFill>
                <a:latin typeface="Arial"/>
              </a:rPr>
              <a:t>thêm mạng lưới âm-phủ</a:t>
            </a:r>
          </a:p>
          <a:p>
            <a:pPr algn="ctr"/>
            <a:r>
              <a:rPr sz="5500" b="1">
                <a:solidFill>
                  <a:srgbClr val="FFFFFF"/>
                </a:solidFill>
                <a:latin typeface="Arial"/>
              </a:rPr>
              <a:t>chụp kín. Chốn này bao</a:t>
            </a:r>
          </a:p>
          <a:p>
            <a:pPr algn="ctr"/>
            <a:r>
              <a:rPr sz="5500" b="1">
                <a:solidFill>
                  <a:srgbClr val="FFFFFF"/>
                </a:solidFill>
                <a:latin typeface="Arial"/>
              </a:rPr>
              <a:t>nguy khốn cầu kêu Danh</a:t>
            </a:r>
          </a:p>
          <a:p>
            <a:pPr algn="ctr"/>
            <a:r>
              <a:rPr sz="5500" b="1">
                <a:solidFill>
                  <a:srgbClr val="FFFFFF"/>
                </a:solidFill>
                <a:latin typeface="Arial"/>
              </a:rPr>
              <a:t>Chúa đoái thương cứu mạng.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114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150" b="1">
                <a:solidFill>
                  <a:srgbClr val="FFFFFF"/>
                </a:solidFill>
                <a:latin typeface="Arial"/>
              </a:rPr>
              <a:t>ĐK: Tôi sẽ bước đi trước</a:t>
            </a:r>
          </a:p>
          <a:p>
            <a:pPr algn="ctr"/>
            <a:r>
              <a:rPr sz="6150" b="1">
                <a:solidFill>
                  <a:srgbClr val="FFFFFF"/>
                </a:solidFill>
                <a:latin typeface="Arial"/>
              </a:rPr>
              <a:t>thiên nhan của Chúa.</a:t>
            </a:r>
          </a:p>
          <a:p>
            <a:pPr algn="ctr"/>
            <a:r>
              <a:rPr sz="6150" b="1">
                <a:solidFill>
                  <a:srgbClr val="FFFFFF"/>
                </a:solidFill>
                <a:latin typeface="Arial"/>
              </a:rPr>
              <a:t>Trong miền đất lành,</a:t>
            </a:r>
          </a:p>
          <a:p>
            <a:pPr algn="ctr"/>
            <a:r>
              <a:rPr sz="6150" b="1">
                <a:solidFill>
                  <a:srgbClr val="FFFFFF"/>
                </a:solidFill>
                <a:latin typeface="Arial"/>
              </a:rPr>
              <a:t>miền đất của nhân sinh.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114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850" b="1">
                <a:solidFill>
                  <a:srgbClr val="FFFFFF"/>
                </a:solidFill>
                <a:latin typeface="Arial"/>
              </a:rPr>
              <a:t>3. Chúa từ bi, khoan dung,</a:t>
            </a:r>
          </a:p>
          <a:p>
            <a:pPr algn="ctr"/>
            <a:r>
              <a:rPr sz="5850" b="1">
                <a:solidFill>
                  <a:srgbClr val="FFFFFF"/>
                </a:solidFill>
                <a:latin typeface="Arial"/>
              </a:rPr>
              <a:t>đại lượng, công minh, lòng</a:t>
            </a:r>
          </a:p>
          <a:p>
            <a:pPr algn="ctr"/>
            <a:r>
              <a:rPr sz="5850" b="1">
                <a:solidFill>
                  <a:srgbClr val="FFFFFF"/>
                </a:solidFill>
                <a:latin typeface="Arial"/>
              </a:rPr>
              <a:t>luôn từ ái. Giữ gìn ai chất</a:t>
            </a:r>
          </a:p>
          <a:p>
            <a:pPr algn="ctr"/>
            <a:r>
              <a:rPr sz="5850" b="1">
                <a:solidFill>
                  <a:srgbClr val="FFFFFF"/>
                </a:solidFill>
                <a:latin typeface="Arial"/>
              </a:rPr>
              <a:t>phác, rộng lượng cứu vớt</a:t>
            </a:r>
          </a:p>
          <a:p>
            <a:pPr algn="ctr"/>
            <a:r>
              <a:rPr sz="5850" b="1">
                <a:solidFill>
                  <a:srgbClr val="FFFFFF"/>
                </a:solidFill>
                <a:latin typeface="Arial"/>
              </a:rPr>
              <a:t>con đây khổ sầu!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114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150" b="1">
                <a:solidFill>
                  <a:srgbClr val="FFFFFF"/>
                </a:solidFill>
                <a:latin typeface="Arial"/>
              </a:rPr>
              <a:t>ĐK: Tôi sẽ bước đi trước</a:t>
            </a:r>
          </a:p>
          <a:p>
            <a:pPr algn="ctr"/>
            <a:r>
              <a:rPr sz="6150" b="1">
                <a:solidFill>
                  <a:srgbClr val="FFFFFF"/>
                </a:solidFill>
                <a:latin typeface="Arial"/>
              </a:rPr>
              <a:t>thiên nhan của Chúa.</a:t>
            </a:r>
          </a:p>
          <a:p>
            <a:pPr algn="ctr"/>
            <a:r>
              <a:rPr sz="6150" b="1">
                <a:solidFill>
                  <a:srgbClr val="FFFFFF"/>
                </a:solidFill>
                <a:latin typeface="Arial"/>
              </a:rPr>
              <a:t>Trong miền đất lành,</a:t>
            </a:r>
          </a:p>
          <a:p>
            <a:pPr algn="ctr"/>
            <a:r>
              <a:rPr sz="6150" b="1">
                <a:solidFill>
                  <a:srgbClr val="FFFFFF"/>
                </a:solidFill>
                <a:latin typeface="Arial"/>
              </a:rPr>
              <a:t>miền đất của nhân sinh.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114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4. Cứu mạng con thoát chết,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lệ sầu không rơi, chân hết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quỵ ngã. Đất lành của nhân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sinh, này con tiến bước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trước Thiên Nhan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114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150" b="1">
                <a:solidFill>
                  <a:srgbClr val="FFFFFF"/>
                </a:solidFill>
                <a:latin typeface="Arial"/>
              </a:rPr>
              <a:t>ĐK: Tôi sẽ bước đi trước</a:t>
            </a:r>
          </a:p>
          <a:p>
            <a:pPr algn="ctr"/>
            <a:r>
              <a:rPr sz="6150" b="1">
                <a:solidFill>
                  <a:srgbClr val="FFFFFF"/>
                </a:solidFill>
                <a:latin typeface="Arial"/>
              </a:rPr>
              <a:t>thiên nhan của Chúa.</a:t>
            </a:r>
          </a:p>
          <a:p>
            <a:pPr algn="ctr"/>
            <a:r>
              <a:rPr sz="6150" b="1">
                <a:solidFill>
                  <a:srgbClr val="FFFFFF"/>
                </a:solidFill>
                <a:latin typeface="Arial"/>
              </a:rPr>
              <a:t>Trong miền đất lành,</a:t>
            </a:r>
          </a:p>
          <a:p>
            <a:pPr algn="ctr"/>
            <a:r>
              <a:rPr sz="6150" b="1">
                <a:solidFill>
                  <a:srgbClr val="FFFFFF"/>
                </a:solidFill>
                <a:latin typeface="Arial"/>
              </a:rPr>
              <a:t>miền đất của nhân sinh.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