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112 -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ĐK: Nguyện danh Thiên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Chúa được chúc tụng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từ bây giờ và cho đến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muôn ngàn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112 -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Này đoàn tôi tớ, hãy mừng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hát khen Ngài! Tụng ca Thiên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Chúa, danh Ngài thật Chí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Thánh. Ước nguyện danh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luôn được ca khen mãi từ bây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giờ và cho đến muôn ngàn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112 -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ĐK: Nguyện danh Thiên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Chúa được chúc tụng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từ bây giờ và cho đến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muôn ngàn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112 -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Từ hừng đông lên đến khi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bóng đêm về. Nguyện cho danh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vang lừng cả trời đất.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Siêu việt trên hết muôn loài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chỉ có Chúa. Danh Thánh Ngài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hiển vinh ngút cao cung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112 -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ĐK: Nguyện danh Thiên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Chúa được chúc tụng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từ bây giờ và cho đến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muôn ngàn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112 -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3. Nào tìm đâu ai sánh được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với Chúa Trời. Nào ai hiển vinh,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cao trọng bằng Thiên Chúa.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Cõi trời cao xanh, Chúa ngự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trên ngai báu dõi mắt nhìn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trời đất khắp nơi vũ hoàn.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112 -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ĐK: Nguyện danh Thiên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Chúa được chúc tụng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từ bây giờ và cho đến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muôn ngàn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112 -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4. Từ nơi tro trấu, Chúa nâng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kẻ đơn nghèo. Này ai túng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thiếu, cơ bần Ngài cất nhắc.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Cho họ được lên ngang hàng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phú quý. Ngồi chung bàn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cùng vua chúa bao sang giàu.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112 -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ĐK: Nguyện danh Thiên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Chúa được chúc tụng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từ bây giờ và cho đến</a:t>
            </a:r>
          </a:p>
          <a:p>
            <a:pPr algn="ctr"/>
            <a:r>
              <a:rPr sz="6650" b="1">
                <a:solidFill>
                  <a:srgbClr val="FFFFFF"/>
                </a:solidFill>
                <a:latin typeface="Arial"/>
              </a:rPr>
              <a:t>muôn ngàn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