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cho người ngồi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với những bậc quân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vương. Chúa cho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ngồi với thánh nhân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Này đoàn tôi tớ, hãy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khen Ngài! Tụng ca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danh Ngài thật Chí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Thánh. Ước nguyện danh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được ca khen mãi từ bây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giờ và cho đến 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cho người ngồi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với những bậc quân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vương. Chúa cho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ngồi với thánh nhân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Từ hừng đông lên đến khi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bóng đêm về. Nguyện cho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vang lừng cả trời đất.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Siêu việt trên hết muôn loài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chỉ có Chúa. Danh Thánh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hiển vinh ngút cao cung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cho người ngồi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với những bậc quân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vương. Chúa cho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ngồi với thánh nhân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3. Nào tìm đâu ai sánh được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với Chúa Trời. Nào ai hiển vinh,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cao trọng bằng Thiên Chúa.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Cõi trời cao xanh, Chúa ngự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trên ngai báu dõi mắt nhìn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trời đất khắp nơi vũ hoàn.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cho người ngồi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với những bậc quân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vương. Chúa cho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ngồi với thánh nhân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Từ nơi tro trấu, Chúa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kẻ đơn nghèo. Này ai túng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thiếu, cơ bần Ngài cất nhắc.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họ được lên ngang hàng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phú quý. Ngồi chung bàn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vua chúa bao sang giàu.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cho người ngồi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với những bậc quân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vương. Chúa cho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ngồi với thánh nhân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