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ĐK: Ngợi khen Thiên Chúa, nào ngợi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khen Thiên Chúa! Đấng luôn đỡ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nâng, cất nhắc ai nghèo hèn. Ngợi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khen Thiên Chúa, nào ngợi khen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Thiên Chúa! Đấng luôn thương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tình nâng cao người cơ bần.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Này đoàn tôi tớ, hãy mừng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hát khen Ngài! Tụng ca Thiên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Chúa, danh Ngài thật Chí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Thánh. Ước nguyện danh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luôn được ca khen mãi từ bây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giờ và cho đến muôn ngàn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ĐK: Ngợi khen Thiên Chúa, nào ngợi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khen Thiên Chúa! Đấng luôn đỡ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nâng, cất nhắc ai nghèo hèn. Ngợi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khen Thiên Chúa, nào ngợi khen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Thiên Chúa! Đấng luôn thương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tình nâng cao người cơ bần.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Ngài là Thiên Chúa siêu việt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nhất trên đời. Hào quang của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sáng ngời cả Thiên quốc.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Cõi trời cao xanh, Chúa ngự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trên ngai báu dõi mắt nhìn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trời đất khắp nơi vũ hoàn.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ĐK: Ngợi khen Thiên Chúa, nào ngợi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khen Thiên Chúa! Đấng luôn đỡ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nâng, cất nhắc ai nghèo hèn. Ngợi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khen Thiên Chúa, nào ngợi khen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Thiên Chúa! Đấng luôn thương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tình nâng cao người cơ bần.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Từ nơi tro trấu, Chúa nâng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kẻ đơn nghèo. Này ai túng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thiếu, cơ bần Ngài cất nhắc.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Cho họ được lên ngang hàng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phú quý. Ngồi chung bàn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cùng vua chúa bao sang giàu.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ĐK: Ngợi khen Thiên Chúa, nào ngợi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khen Thiên Chúa! Đấng luôn đỡ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nâng, cất nhắc ai nghèo hèn. Ngợi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khen Thiên Chúa, nào ngợi khen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Thiên Chúa! Đấng luôn thương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tình nâng cao người cơ bần.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