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Thật phúc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người biết xót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và cho vay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mượn.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1. Thật hạnh phúc người kính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sợ Ngài. Lề luật Chúa ưa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thích, phục tôn. Con cháu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người thịnh hưng luôn mãi.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Hết dòng họ phúc ân lâu 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Thật phúc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người biết xót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và cho vay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mượn.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Người từ nhân hằng giúp kẻ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nghèo. Trong lòng luôn công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chính, thẳng ngay. Và suốt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người không nao núng.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Đến muôn đời thế nhân ghi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Thật phúc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người biết xót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và cho vay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mượn.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Nghe tin dữ người chẳng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kinh sợ. Lòng thảnh thơi phó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thác, cậy trông. Luôn kiên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nghị, nào đâu kinh hãi. Hãnh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diện nhìn ác nhân thẹn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Thật phúc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người biết xót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và cho vay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mượn.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4. Người hằng có lòng với mọi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người. Tâm rộng rãi đối với kẻ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nghèo. Lòng quảng đại ngàn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năm lưu danh. Giữa đường đời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bước trong quang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111 - B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Thật phúc đức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cho người biết xót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và cho vay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mượn.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