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Muôn đời Con là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Thượng Tế theo phẩm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hàm Mel-ki-sê-đê.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1. Sấm ngôn của Đức Chúa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ngỏ cùng Chúa Thượng tôi: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Bên hữu Cha đây Con lên ngự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trị, rồi bao quân thù Cha</a:t>
            </a:r>
          </a:p>
          <a:p>
            <a:pPr algn="ctr"/>
            <a:r>
              <a:rPr sz="5350" b="1">
                <a:solidFill>
                  <a:srgbClr val="FFFFFF"/>
                </a:solidFill>
                <a:latin typeface="Arial"/>
              </a:rPr>
              <a:t>sẽ đặt làm bệ dưới chân 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Muôn đời Con là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Thượng Tế theo phẩm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hàm Mel-ki-sê-đê.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2. Chính nay, từ Si-on tay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Người sẽ mở rộng cho tới muôn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nơi. Đây vương quyền Người,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ngay giữa quân thù, mong ước</a:t>
            </a:r>
          </a:p>
          <a:p>
            <a:pPr algn="ctr"/>
            <a:r>
              <a:rPr sz="5050" b="1">
                <a:solidFill>
                  <a:srgbClr val="FFFFFF"/>
                </a:solidFill>
                <a:latin typeface="Arial"/>
              </a:rPr>
              <a:t>Người hiển trị mãi khôn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Muôn đời Con là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Thượng Tế theo phẩm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hàm Mel-ki-sê-đê.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3. Đức Chúa đà phán quyết: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 hãy nắm quyền uy. Đây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lúc đăng quang, uy linh rạng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ngời, hừng đông chưa dậy, từ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cung lòng rầy Cha đã sinh</a:t>
            </a:r>
          </a:p>
          <a:p>
            <a:pPr algn="ctr"/>
            <a:r>
              <a:rPr sz="5000" b="1">
                <a:solidFill>
                  <a:srgbClr val="FFFFFF"/>
                </a:solidFill>
                <a:latin typeface="Arial"/>
              </a:rPr>
              <a:t>Con.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Muôn đời Con là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Thượng Tế theo phẩm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hàm Mel-ki-sê-đê.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4. Đức Chúa thề hứa sẽ không hề rút lời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đâu: Cho đến thiên thu, Con đây thực là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Tư tế muôn đời theo đúng phẩm hàm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Mel-ki-sê-đê.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Tung hô Tin Mừng: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Alleluia, Alleluia. Chúa phán: Ta là bánh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hằng sống từ trời xuống, ai ăn bánh này</a:t>
            </a:r>
          </a:p>
          <a:p>
            <a:pPr algn="ctr"/>
            <a:r>
              <a:rPr sz="3750" b="1">
                <a:solidFill>
                  <a:srgbClr val="FFFFFF"/>
                </a:solidFill>
                <a:latin typeface="Arial"/>
              </a:rPr>
              <a:t>sẽ được sống muôn đời. Alleluia, Alleluia.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109 - LỄ MÌNH MÁU THÁNH NĂM C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ĐK: Muôn đời Con là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Thượng Tế theo phẩm</a:t>
            </a:r>
          </a:p>
          <a:p>
            <a:pPr algn="ctr"/>
            <a:r>
              <a:rPr sz="7200" b="1">
                <a:solidFill>
                  <a:srgbClr val="FFFFFF"/>
                </a:solidFill>
                <a:latin typeface="Arial"/>
              </a:rPr>
              <a:t>hàm Mel-ki-sê-đê.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Kim Long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