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109 - CON LÀ THƯỢNG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Đến muôn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là Thượng Tế,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phẩm hàm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Men-ki-xê-đê.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Lm. Tâm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109 - CON LÀ THƯỢNG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Sấm ngôn của Đức Chúa ngỏ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Chúa Thượng tôi: Bên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Hữu Cha đây Con lên ngự trị.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rồi bao địch thù,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địch thù gian ác. Ta sẽ đặt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bệ gót chân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Lm. Tâm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109 - CON LÀ THƯỢNG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Đến muôn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là Thượng Tế,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phẩm hàm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Men-ki-xê-đê.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Lm. Tâm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109 - CON LÀ THƯỢNG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là Đức Chúa, quyền 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rộng lan. Ta sẽ ra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biểu dương quyền lực.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uy Chúa cao vời, đến muôn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kiếp. Giữa quân thù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bá chủ thống trị.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Lm. Tâm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109 - CON LÀ THƯỢNG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Đến muôn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là Thượng Tế,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phẩm hàm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Men-ki-xê-đê.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Lm. Tâm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109 - CON LÀ THƯỢNG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Chúa phán: ngày đăng quang,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Ngài sẽ nắm quyền uy. Đây lúc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đăng quang uy linh rạng ngời.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Hừng đông chưa xuất hiện, ánh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vầng hồng chưa ló. Trước muôn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loài thì lòng Cha đã sinh ra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Lm. Tâm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109 - CON LÀ THƯỢNG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Đến muôn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là Thượng Tế,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phẩm hàm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Men-ki-xê-đê.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Lm. Tâm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109 - CON LÀ THƯỢNG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Đức Chúa đã thề ước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rút lời đâu. Cho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thu mãi muôn ngàn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nay đến muôn đời, con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Thượng Tế. Theo phẩm hàm,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phẩm hàm Men-ki-xê-đê.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Lm. Tâm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109 - CON LÀ THƯỢNG TẾ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Đến muôn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là Thượng Tế,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phẩm hàm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Men-ki-xê-đê.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Lm. Tâm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