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103 - VỌNG CHÚA THÁNH THẦN HIỆN XUỐNG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xin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gửi Thần Khí tới và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Ngài sẽ đổi mới mặt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đất này.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103 - VỌNG CHÚA THÁNH THẦN HIỆN XUỐNG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Hồn tôi hỡi hãy chúc tụng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Chúa, lạy Chúa là Thiên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thờ Chúa muôn trùng cao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cả. Áo Ngài mặc toàn lẫm liệt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oai phong cẩm bào Ngài khoác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là muôn vạn ánh hào quang.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103 - VỌNG CHÚA THÁNH THẦN HIỆN XUỐNG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xin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gửi Thần Khí tới và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Ngài sẽ đổi mới mặt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đất này.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103 - VỌNG CHÚA THÁNH THẦN HIỆN XUỐNG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2. Kỳ công Chúa bao la thật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phong phú hùng vĩ đầy muôn sắc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muôn màu Chúa tác thành tất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cả. Hết mọi loài Người đã dựng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khôn ngoan chúc tụng Thiên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Chúa hồn tôi nào hãy ngợi khen.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103 - VỌNG CHÚA THÁNH THẦN HIỆN XUỐNG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xin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gửi Thần Khí tới và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Ngài sẽ đổi mới mặt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đất này.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103 - VỌNG CHÚA THÁNH THẦN HIỆN XUỐNG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3. Mọi loài Chúa đã tác thành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nhìn lên đợi Chúa Người nuôi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sống mỗi ngày mãi no lòng thỏa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dạ. Chúng lượm về vừa khi người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trao ban chúng được thỏa thuê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ngàn ơn lộc Chúa rộng ban.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103 - VỌNG CHÚA THÁNH THẦN HIỆN XUỐNG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xin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gửi Thần Khí tới và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Ngài sẽ đổi mới mặt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đất này.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103 - VỌNG CHÚA THÁNH THẦN HIỆN XUỐNG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4. Vừa khi Chúa rút hơi thở Thần Khí là chúng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về với kiếp cát bụi chúng tắt thở chết thảm.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Tái tạo lại Người ban Thần Khí tới chúng được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tạo tác và Chúa đổi mới địa cầu.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Tung hô Tin Mừng: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Alleluia, Alleluia. Lạy Chúa Thánh Thần xin ngự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đến cho tâm hồn tín hữu được nhuần thấm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muôn ơn và cháy lửa yêu mến Ngài.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103 - VỌNG CHÚA THÁNH THẦN HIỆN XUỐNG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xin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gửi Thần Khí tới và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Ngài sẽ đổi mới mặt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đất này.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