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103 - CHÚA THÁNH THẦN HIỆN XUỐNG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Xin sai Thánh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Thần Chúa đến để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Ngài đổi mới mặt đất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này.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103 - CHÚA THÁNH THẦN HIỆN XUỐNG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Hồn tôi hỡi, chúc tụng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đi, lạy Thiên Chúa, Đấng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thờ kính, Ngài quá ư vĩ đại.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Áo Ngài mặc toàn oai phong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lẫm liệt, cẩm bào Ngài khoác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muôn vạn ánh hào quang.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103 - CHÚA THÁNH THẦN HIỆN XUỐNG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Xin sai Thánh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Thần Chúa đến để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Ngài đổi mới mặt đất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này.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103 - CHÚA THÁNH THẦN HIỆN XUỐNG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Vừa khi Chúa rút lại khí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thiêng, là thân chúng trở lui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bụi cát vì tắt hơi thở rồi.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Muốn tạo lại, Ngài ban sinh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khí vào. Bởi Ngài đổi mới bộ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mặt của trần 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103 - CHÚA THÁNH THẦN HIỆN XUỐNG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Xin sai Thánh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Thần Chúa đến để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Ngài đổi mới mặt đất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này.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103 - CHÚA THÁNH THẦN HIỆN XUỐNG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3. Nguyện muôn kiếp Chúa hằng hiển vinh, và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mong ước những công trình Chúa làm Chúa mãi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vui mừng. Tiếng lòng này cầu mong vui ý Ngài.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Bởi Ngài là chính hoan lạc của đời tôi. .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Tung hô Tin Mừng: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Alleluia, Alleluia. Lạy Chúa Thánh Thần, xin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xuống tràn ngập cõi lòng các tín hữu Chúa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và thắp sáng lửa tình yêu Chúa trong lòng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họ. Alleluia, Alleluia.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103 - CHÚA THÁNH THẦN HIỆN XUỐNG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Xin sai Thánh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Thần Chúa đến để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Ngài đổi mới mặt đất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này.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