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Ôi lạy Thiên Chúa là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từ bi nhân hậu.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Ngài giàu ân nghĩa chậm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giận và rất 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Linh hồn tôi ơi hãy mau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Chúa Trời. Toàn thân tôi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mau chúc tụng Thánh Danh.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Này hồn tôi hỡi hãy mau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Chúa Trời. Những ơn cao vời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đừng quên Ngài ban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Ôi lạy Thiên Chúa là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từ bi nhân hậu.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Ngài giàu ân nghĩa chậm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giận và rất 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Muôn ngàn tội lỗi Chúa Trời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thứ rồi. Ngài thương cứu chữa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luôn thương tật của ngươi.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đưa ngươi thoát chốn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mộ tối sầu. Chúa ban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đầu triều thiên tình yêu nhân hậu.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Ôi lạy Thiên Chúa là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từ bi nhân hậu.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Ngài giàu ân nghĩa chậm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giận và rất 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Linh hồn tôi ơi Chúa nào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trách tội suốt đời. Lòng ngươi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có xấu Chúa không oán hờn mãi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đâu. Ngài không phán xét với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ta như là đắc tội. Cũng không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ra vạ nhiều như tội ta sa 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Ôi lạy Thiên Chúa là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từ bi nhân hậu.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Ngài giàu ân nghĩa chậm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giận và rất 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4. Như trời xanh cao hơn mặt đất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bằng thế nào. Tình thương Thiên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với ai mến Ngài sẽ hơn. Đoài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Đông xa cách cách xa muôn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trùng thế nào. Biết bao nhiêu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tội Ngài thương dẹp xa ta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102 - ĐẤNG TỪ BI NHÂN HẬU (3)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Ôi lạy Thiên Chúa là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từ bi nhân hậu.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Ngài giàu ân nghĩa chậm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giận và rất khoan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