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Ôi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 Đấng từ bi nhân hậu.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Lòng Ngài nhân ái vạn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vật còn mãi 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Linh hồn tôi ơi hãy mau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Chúa Trời. Toàn thân tôi hỡi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mau chúc tụng Thánh Danh.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Này hồn tôi hỡi hãy mau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Chúa Trời. Những ơn cao vời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đừng quên Ngài ban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Ôi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 Đấng từ bi nhân hậu.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Lòng Ngài nhân ái vạn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vật còn mãi 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Muôn ngàn tội lỗi Chúa Trời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thứ rồi. Ngài thương cứu chữa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luôn thương tật của ngươi.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đưa ngươi thoát chốn sâu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 tối sầu. Chúa ban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đầu triều thiên tình yêu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Ôi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 Đấng từ bi nhân hậu.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Lòng Ngài nhân ái vạn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vật còn mãi 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Linh hồn tôi ơi Chúa Trời tác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thành chính trực. Người bị áp bức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thương bênh vực kíp ngay.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Dạy Mô-sê biết bước đi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đường lối Ngài. Ích-diên dân này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được hay kỳ công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Ôi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 Đấng từ bi nhân hậu.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Lòng Ngài nhân ái vạn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vật còn mãi 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Linh hồn tôi ơi Chúa Trời chí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chí lành. Ngài giàu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chớ không mau giận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nhân. Trời cao hơn đất ngất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trùng thế nào. Cũng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bằng tình yêu Ngài trao tôi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Ôi lạy Thiên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là Đấng từ bi nhân hậu.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Lòng Ngài nhân ái vạn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vật còn mãi 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