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 và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Hồn tôi ơi hãy chúc tụng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Chúa, toàn thân tôi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Danh Người. Hồn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ơi, hãy chúc tụng Chúa đi,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quên bao ân huệ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 và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Tội của ngươi Chúa dủ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 thứ, và yêu thương chữa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ngươi khỏi thương tật.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đưa ngươi thoát nấm mồ tối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tăm, đội đầu ngươi bao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lành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 và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Người là Đấng luôn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hậu từ ái, đầy yêu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luôn chậm oán hờn.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xét theo lỗi tội của ta,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phạt ta xứng với việc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 và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4. Tựa đoài đông cách nhau vạn dặm xa, tội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ta đây Chúa ném thật xa rồi. Tựa người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cha thương con mình chẳng ngơi, Người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chạnh thương hết những người kính thờ.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Alleluia, Alleluia. Chúa phán: “Lời Cha là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chân lý. xin thánh hóa họ trong sự thật.”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CHÚA NHẬT 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Đấng từ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 và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