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102 - CHÚA NHẬT 3 MÙA CHAY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Chúa là Đấng từ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bi nhân hậu.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102 - CHÚA NHẬT 3 MÙA CHAY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Linh hồn tôi ơi hãy ngợi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khen Thiên Chúa, Toàn thân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tôi tán dương danh Ngài. Linh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hồn tôi ơi, hãy ngợi khen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Thiên Chúa, và đừng quên các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ân huệ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102 - CHÚA NHẬT 3 MÙA CHAY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Chúa là Đấng từ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bi nhân hậu.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102 - CHÚA NHẬT 3 MÙA CHAY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Bao tội khiên ngươi Chúa dủ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tình tha thứ, và còn thương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chữa bao tật nguyền. Tay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Ngài đưa ngươi thoát mồ sâu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tăm tối, và rộng ban nghĩa ân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hải hà.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102 - CHÚA NHẬT 3 MÙA CHAY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Chúa là Đấng từ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bi nhân hậu.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102 - CHÚA NHẬT 3 MÙA CHAY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3. Bênh quyền lợi cho những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kẻ bị huy hiếp và thực thi lẽ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công minh hoài. Soi dậy Mô-sê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biết đường ngay nẻo chính,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và thần dân thấy uy công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102 - CHÚA NHẬT 3 MÙA CHAY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Chúa là Đấng từ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bi nhân hậu.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102 - CHÚA NHẬT 3 MÙA CHAY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4. Xưng tụng uy danh Chúa từ bi nhân ái,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chậm giận nhưng mến thương khôn lường.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Như trời cao xa trổi vượt trên mặt đất,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Ngài rộng thương kẻ tôn sợ Ngài.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Tung hô Tin Mừng: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Chúa phán: Hãy hối cải, vì Nước Trời đã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đến gần.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102 - CHÚA NHẬT 3 MÙA CHAY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Chúa là Đấng từ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bi nhân hậu.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