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ĐẶT NGAI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Trên tầng trời cao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đặt ngai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Quyền Ngài luôn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tồn tại bền vững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