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đại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lượng từ bi, chậm bất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bình và hết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Linh hồn tôi ơi hãy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Chúa Trời, toàn thân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ca tụng Danh Thánh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hồn tôi ơi hãy ca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lòng luôn ghi nhớ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huệ Chúa hằng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đại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lượng từ bi, chậm bất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bình và hết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điều sai trái Chúa rủ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thứ tội, còn thương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chữa hết bao nhiêu khuyết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tật. Tay Ngài cứu vớt thoát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hoang mồ giá lạnh, lòng đầy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 tuôn tràn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đại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lượng từ bi, chậm bất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bình và hết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Hơn thiệt, tranh chấp với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ta Ngài chẳng màng, nào đâu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oán trách, mắng la ta suốt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đời. Không xử phân theo những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chi ta đắc tội, chẳng hề phạt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bao lầm lỗi của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đại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lượng từ bi, chậm bất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bình và hết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Cõi lòng nhân ái Chúa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 ngút ngàn, tựa trời bao la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vút cao trên đất bằng.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tình ta Chúa quăng tận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góc trời, tựa như phương tây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cách biệt xa trời đông.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đại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lượng từ bi, chậm bất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bình và hết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