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vì Người uy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cả.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Tôi xin hát mừng Chúa Đấng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uy hùng, kỵ binh và chiến mã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đã xô xuống đại dương.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là sức mạnh tôi, là Đấng tôi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ngợi muôn đời. Người là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nguyện xin dâng lời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vì Người uy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cả.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Vua chinh chiến là Chúa rất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dũng lực, kỵ binh Pha-ra-ô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xô lăn xuống vực sâu. Tướng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binh Chúa dìm sâu, ngập lụt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lòng biển sóng trào. Người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tổ tiên xưa đã thờ lạy.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vì Người uy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cả.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Như viên đá chìm sâu giữa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trùng sóng biển, vạn binh hùng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dũng tướng Người xem chúng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chi. Tay hữu Người đã biểu dương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quyền bính trên muôn vật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loài. Người đã nghiền nát địch quân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hung hãn ngông cuồng.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vì Người uy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cả.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Muôn dân tiến vào đây chốn 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bình muôn đời, Người cho họ định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cư ở trong cung thánh của Người.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đã chọn chỗ ở đây, là núi gia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nghiệp Người muôn đời. Người đã tự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tay lập nên thánh điện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XUẤT HÀNH - TÔI SẼ CA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ca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vì Người uy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cao cả.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