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Chúa, vì Chúa thật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quang quyền linh. Tôi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hát mừng Chúa, vì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cao cả uy hùng.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1. Này con đây xin hát mừng Chúa, vì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Ngài uy linh cao vời khôn ví. Chiến mã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với kỵ binh, Người đã xô lấp trong đại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dương. Chúa là sức mạnh đời tôi, và là ca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khúc đời tôi. Chính Ngài đã ban cho tôi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ơn cứu độ. Đức Chúa tôi tôn thờ, tôi xin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chúc tụng Ngài. Đấng Tổ Tiên cung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kính, tôi xin hát mừng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Chúa, vì Chúa thật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quang quyền linh. Tôi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hát mừng Chúa, vì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cao cả uy hùng.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2. Ngàn quân binh tay Chúa vùi lấp, Ngài đập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tan dưới Biển Đỏ tiêu tan. Chúa chí thánh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toàn năng, là chiến sĩ Đấng rất hùng anh.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Tay Ngài sức mạnh tuyệt luân. Ngài đã vung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cánh tay biểu dương. Chính Ngài đánh tan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quan quân Pha-ra-ô. Đức Chúa tôi tôn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thờ, tôi xin chúc tụng Ngài. Đấng Tổ Tiên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cung kính, tôi xin hát mừng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Chúa, vì Chúa thật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quang quyền linh. Tôi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hát mừng Chúa, vì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cao cả uy hùng.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3. Ngài đã đem con cái Is-rael, để trồng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trên Núi Thánh của Thiên Chúa. Chốn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-vững chắc làm nơi, để an cư đến muôn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ngàn sau. Tay Ngài đã tạo dựng nên, làm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đền cung thánh huyền linh. Chính Ngài sẽ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thống trị qua muôn muôn đời.Đức Chúa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tôi tôn thờ, tôi xin chúc tụng Ngài. Đấng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Tổ Tiên cung kính, tôi xin hát mừng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– HÁT MỪNG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Chúa, vì Chúa thật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quang quyền linh. Tôi 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hát mừng Chúa, vì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cao cả uy hùng.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