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CA XUẤT HÀNH - BÀI CA CHIẾN THẮNG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Tôi xin hát mừng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Chúa. Đấng cao cả uy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hùng. Kỵ binh cùng chiến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mã. Người xô xuống đại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dương.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CA XUẤT HÀNH - BÀI CA CHIẾN THẮNG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1. Chúa là sức mạnh tôi. Là Đấng tôi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(í-a) ca ngợi. Chính Người cứu độ tôi.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Người là Chúa tôi (í-a) tôn thờ. Xin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dâng lời vinh chúc(dâng lời vinh chúc).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Người là Chúa, Chúa tổ tiên. Xin dâng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câu tán tụng (dâng câu tán tụng).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Người là trang chiến binh, Danh Người là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Đức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CA XUẤT HÀNH - BÀI CA CHIẾN THẮNG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Tôi xin hát mừng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Chúa. Đấng cao cả uy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hùng. Kỵ binh cùng chiến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mã. Người xô xuống đại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dương.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CA XUẤT HÀNH - BÀI CA CHIẾN THẮNG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Xa mã Pha-ra-on, Người xô xuống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lòng biển sâu. Tướng dũng với hùng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binh, chết chìm trong lòng biển đỏ.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Tay Hữu Chúa oai hùng nghiền nát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địch quân tan tành. Người biểu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dương sức mạnh, quật ngã đối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phương hung tàn.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CA XUẤT HÀNH - BÀI CA CHIẾN THẮNG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Tôi xin hát mừng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Chúa. Đấng cao cả uy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hùng. Kỵ binh cùng chiến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mã. Người xô xuống đại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dương.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CA XUẤT HÀNH - BÀI CA CHIẾN THẮNG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Người cho dân tiến lên,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định cư họ trên núi, núi gia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nghiệp của Người. Người lập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Cung Thánh huy hoàng. Người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là Vua hiển trị, muôn đời muôn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thuở.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CA XUẤT HÀNH - BÀI CA CHIẾN THẮNG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Tôi xin hát mừng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Chúa. Đấng cao cả uy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hùng. Kỵ binh cùng chiến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mã. Người xô xuống đại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dương.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