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mừng vui, vì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Đấng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Linh hồn tôi ngợi khen Chúa,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 thần trí tôi hỉ hoan trong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Chúa, Đấng cứu độ tôi. Vì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đoái thương phận hèn,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từ nay thiên hạ ngàn đời sẽ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khen rằng này tôi diễm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mừng vui, vì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Đấng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Chúa thương đã làm cho tôi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nhiều điều lớn lao thật bao cao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quý, Chúa Đấng toàn năng.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Ngài xót thương vô vàn từ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đời nọ trải qua đời kia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những người hằng sợ kính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mừng vui, vì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Đấng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3. Chúa cho những người nghèo khó được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đầy ấm no, còn ai giàu có khốn khó về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không. Ngài đã xót thương dân Ngài và chở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che cho Israel bởi nhớ lại lòng từ bi Chúa.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Alleluia, Alleluia. Kính chào trinh nữ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Maria, Thiên Chúa ở cùng Bà, Bà được đầy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ơn phúc hơn các người nữ.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LỄ ĐỨC MẸ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mừng vui, vì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Đấng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