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Đấng Toàn Năng đã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làm cho tôi những điều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cao trọng, Danh Ngài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thật chí thánh 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Đức Maria nói rằng: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Linh hồn tôi ngợi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Chúa, và thần trí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reo mừng vì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Đấng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Đấng Toàn Năng đã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làm cho tôi những điều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cao trọng, Danh Ngài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thật chí thánh 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Chúa trông xem phận nữ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tỳ, nên từ đây gọi tôi diễm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phúc, làm việc lớn trên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thân này, vì Danh Chúa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chí thánh tuyệt luân.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Đấng Toàn Năng đã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làm cho tôi những điều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cao trọng, Danh Ngài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thật chí thánh 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Chúa thương ai tôn kính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Ngài, qua ngàn năm và qua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muôn kiếp. Vận dụng cánh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tay uy quyền dẹp tan lũ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hống hách tự kiêu.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Đấng Toàn Năng đã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làm cho tôi những điều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cao trọng, Danh Ngài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thật chí thánh 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4. Chúa thương ai tôn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kính Ngài, qua ngàn năm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và qua muôn kiếp. Kẻ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nghèo Chúa ban dư đầy, và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xua lũ phú quý về không.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Đấng Toàn Năng đã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làm cho tôi những điều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cao trọng, Danh Ngài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thật chí thánh 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Chúa nâng ai khiêm 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thật, bọn quyền uy hạ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khỏi ngai báu. Kẻ nghèo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ban dư đầy, và xua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lũ phú quý về không.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Đấng Toàn Năng đã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làm cho tôi những điều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cao trọng, Danh Ngài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thật chí thánh 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6. Israel tôi tớ Ngài, theo lời xưa Ngài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bênh đỡ. Vì lòng xót thương tổ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phụ, và con cháu mãi tới ngàn sau.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Alleluia, Alleluia. Kính mừng Maria đầy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ơn phúc, Chúa ở cùng Mẹ, Mẹ diễm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phúc hơn các phụ nữ.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Đấng Toàn Năng đã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làm cho tôi những điều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cao trọng, Danh Ngài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thật chí thánh chí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