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CHÚA NHẬT 3 MÙA VỌNG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Linh hồn tôi hớn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hở reo mừng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CHÚA NHẬT 3 MÙA VỌNG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Đức Maria nói rằng: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Linh hồn tôi ngợi khen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Chúa, và thần trí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 reo mừng vì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Đấng 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CHÚA NHẬT 3 MÙA VỌNG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Linh hồn tôi hớn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hở reo mừng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CHÚA NHẬT 3 MÙA VỌNG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Chúa trông xem phận nữ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tỳ, Nên từ đây gọi tôi diễm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phúc, làm việc lớn trên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thân này, vì Danh Chúa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chí thánh tuyệt luân.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CHÚA NHẬT 3 MÙA VỌNG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Linh hồn tôi hớn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hở reo mừng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CHÚA NHẬT 3 MÙA VỌNG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3. Chúa thương ai tôn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kính Ngài, qua ngàn năm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và qua muôn kiếp. Kẻ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nghèo Chúa ban dư đầy và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xua lũ phú quý về không.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CHÚA NHẬT 3 MÙA VỌNG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Linh hồn tôi hớn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hở reo mừng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CHÚA NHẬT 3 MÙA VỌNG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4. Israel tôi tớ Ngài, theo lời xưa Ngài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luôn bênh đỡ. Vì lòng xót thương tổ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phụ, và con cháu mãi tới ngàn sau.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Alleluia, Alleluia. Thánh Thần Chúa ngự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trên tôi, Chúa sai tôi đem Tin Mừng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cho người khó nghèo.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- CHÚA NHẬT 3 MÙA VỌNG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Linh hồn tôi hớn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hở reo mừng trong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Thiên Chúa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