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Linh hồn tôi vui mừng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Chúa. Đấng cứu độ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tôi. Thần trí tôi 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hoan trong Đấng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độ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Này hồn tôi vui mừng ngợi khen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Thiên Chúa. Thần trí tôi hớn hở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trong Đấng Cứu tôi. Phận thấp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hèn tôi tớ, Người đoái thương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nhìn tôi. Để từ nay muôn đời sẽ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khen tôi đầy 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Linh hồn tôi vui mừng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Chúa. Đấng cứu độ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tôi. Thần trí tôi 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hoan trong Đấng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độ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2. Người Toàn Năng đã làm tặng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trao cho tôi. Việc lớn lao danh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Người chí thánh chí cao. Đời qua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đời vững chãi, lòng Chúa thương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còn mãi. Sẽ dành cho những ai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kính yêu luôn mình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Linh hồn tôi vui mừng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Chúa. Đấng cứu độ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tôi. Thần trí tôi 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hoan trong Đấng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độ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Kẻ nghèo khó sẽ được Người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ban cho no. Người sẽ cho những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kẻ giàu có trắng tay. Người giữ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gìn tôi tớ là chính dân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It-ra-en. Bởi Người luôn nhớ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lại đức bao dung 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MAGNIFICAT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Linh hồn tôi vui mừng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Chúa. Đấng cứu độ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tôi. Thần trí tôi 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hoan trong Đấng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độ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