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VỌNG PHỤC SINH - BÀI 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hãy vui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múc nước tận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suối Đấng cứu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VỌNG PHỤC SINH - BÀI 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Đây Thiên Chúa, Đấng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độ tôi, Tôi tin tưởng và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sợ hãi chi, Vì Chúa chính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sức mạnh, Đấng tôi ca mừng,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từng 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VỌNG PHỤC SINH - BÀI 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hãy vui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múc nước tận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suối Đấng cứu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VỌNG PHỤC SINH - BÀI 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Hân hoan tới múc nước tận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suối, suối cứu độ và cảm tạ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đi. Cầu khấn Chúa và tỏ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bày giữa muôn dân rằng: Sự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nghiệp Chúa huyền siêu.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VỌNG PHỤC SINH - BÀI 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hãy vui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múc nước tận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suối Đấng cứu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VỌNG PHỤC SINH - BÀI 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Uy công Chúa hãy hát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mừng luôn, Cao rao để trần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gian cùng ngắm trông. Vì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Đấng Thánh thật vĩ đại của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Israel, Si-on hãy hò reo.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VỌNG PHỤC SINH - BÀI 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hãy vui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múc nước tận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suối Đấng cứu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