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chính là Thiên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cứu độ tôi, tôi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không còn khiếp sợ.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Chúa là sức mạnh của tôi,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Đấng tôi ca ngợi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khẩn cầu Danh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luôn tạ ơn. Loan tin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mọi dân tộc, thật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nên những việc diệu kỳ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nhắc luôn Danh Người siêu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việt quá ngàn mây.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Hãy hát mừng Đức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 gần xa. Ca rao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mọi người biết Ngài.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 dân Xi-on, mừng vui lên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Thánh uy quyền đang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giữa nhà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