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Bạn sẽ hoan hỉ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mừng, được múc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tận nơi suối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Đây Thiên Chúa, Đấng Cứu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Chuộc con, lòng con tin mạnh mẽ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không sờn. Vì lạy Chúa, Ngài là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sức mạnh, là Đấng con ngợi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khen. Vì lạy Chúa, Ngài đã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tình ban ơn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Bạn sẽ hoan hỉ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mừng, được múc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tận nơi suối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Tụng ca Chúa, Đấng Cứu Chuộc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con. Này đoàn con cầu khấn Danh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Ngài. Nguyện từ đây cao rao vĩ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nghiệp của Chúa khắp mọi nơi.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Cùng toàn dân công bố Danh Ngài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ôi cao sáng,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Bạn sẽ hoan hỉ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mừng, được múc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tận nơi suối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3. Tụng ca Chúa, Đấng đã làm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nên nhiều kỳ công thật quá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diệu kỳ. Này toàn dân Si-on hãy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cùng đàn hát lên mừng Chúa, vì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này chính Vua của muôn loài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ngự ngay giữa lòng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Bạn sẽ hoan hỉ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mừng, được múc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tận nơi suối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