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LỄ THÁNH TÂM CHÚA GIÊSU NĂM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sẽ vui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mừng múc nước tận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nguồn ơn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LỄ THÁNH TÂM CHÚA GIÊSU NĂM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Đây chính là Thiên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Đấng cứu độ tôi, tôi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tưởng không còn khiếp sợ. Bởi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Đức Chúa là sức mạnh của tôi,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Đấng tôi ca ngợi chính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cứu độ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LỄ THÁNH TÂM CHÚA GIÊSU NĂM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sẽ vui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mừng múc nước tận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nguồn ơn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LỄ THÁNH TÂM CHÚA GIÊSU NĂM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Hãy khấn cầu Danh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luôn tạ ơn. Loan tin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mọi dân tộc, thật Chúa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 nên những việc diệu kỳ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nhắc luôn Danh Người siêu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việt quá ngàn mây.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LỄ THÁNH TÂM CHÚA GIÊSU NĂM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sẽ vui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mừng múc nước tận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nguồn ơn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LỄ THÁNH TÂM CHÚA GIÊSU NĂM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3. Hãy hát mừng Đức Chúa khắp nơi gần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xa. Ca rao Chúa cho mọi người biết Ngài.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Này cư dân Xi-on, mừng vui lên vì Đấng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Thánh uy quyền đang ngự giữa nhà ngươi.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Alleluia, Alleluia. Thiên Chúa đã yêu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chúng ta, và đã sai Con của Người đến làm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của lễ đền tội thay chúng ta.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LỄ THÁNH TÂM CHÚA GIÊSU NĂM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sẽ vui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mừng múc nước tận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nguồn ơn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