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HÃY VUI MỪNG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ĐK: Hãy vui mừng hát ca.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(Vì dân riêng chúng ta)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sẽ múc nước tận suối ân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thiêng từ trời tuôn rơi.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HÃY VUI MỪNG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1. Lòng tôi tin rằng Chúa cứu độ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đỡ nâng đời tôi. Tôi trông đợi hy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vọng vào Chúa không hãi sợ chi.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Vì tôi tin rằng Chúa chính là sức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thiêng đời tôi. Vang câu ca dâng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cứu tôi đậm đà trên môi.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HÃY VUI MỪNG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ĐK: Hãy vui mừng hát ca.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(Vì dân riêng chúng ta)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sẽ múc nước tận suối ân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thiêng từ trời tuôn rơi.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HÃY VUI MỪNG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Bạn hân hoan dùng nước múc tận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suối thiêng chẳng vơi. Mau dâng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cảm tạ Thiên Chúa kêu khấn nào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ngơi. Giờ loan cho mọi nước thấy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biết bao kỳ công. Mau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 Danh Thánh Chúa ta thật là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HÃY VUI MỪNG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ĐK: Hãy vui mừng hát ca.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(Vì dân riêng chúng ta)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sẽ múc nước tận suối ân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thiêng từ trời tuôn rơi.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HÃY VUI MỪNG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Đàn ca lên mừng Chúa đã làm biết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kỳ công. Mau loan truyền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mọi dân nước sau trước được hay.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Này dân riêng của Chúa hãy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múa chung hòa ca. Không đâu xa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chúng ta thật là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HÃY VUI MỪNG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ĐK: Hãy vui mừng hát ca.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(Vì dân riêng chúng ta)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sẽ múc nước tận suối ân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thiêng từ trời tuôn rơi.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