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ISAIA - HÃY VUI MỪNG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ĐK: Hãy vui mừng hát ca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vì không xa giữa ngươi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có Đấng Thánh nhà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Israel thật là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ISAIA - HÃY VUI MỪNG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1. Lòng tôi tin rằng Chúa cứu độ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đỡ nâng đời tôi. Tôi trông đợi hy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vọng vào Chúa không hãi sợ chi.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Vì tôi tin rằng Chúa chính là sức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thiêng đời tôi. Vang câu ca dâng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Chúa cứu tôi đậm đà trên môi.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ISAIA - HÃY VUI MỪNG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ĐK: Hãy vui mừng hát ca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vì không xa giữa ngươi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có Đấng Thánh nhà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Israel thật là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ISAIA - HÃY VUI MỪNG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Bạn hân hoan dùng nước múc tận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suối thiêng chẳng vơi. Mau dâng lời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cám tạ Thiên Chúa kêu khấn nào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ngơi. Giờ loan cho mọi nước thấy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được biết bao kỳ công. Mau hoan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ca Danh Thánh Chúa ta thật là cao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xa.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ISAIA - HÃY VUI MỪNG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ĐK: Hãy vui mừng hát ca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vì không xa giữa ngươi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có Đấng Thánh nhà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Israel thật là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ISAIA - HÃY VUI MỪNG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Đàn ca lên mừng Chúa đã làm biết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bao kỳ công. Mau loan truyền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mọi dân nước sau trước được hay.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Này dân riêng của Chúa hãy cùng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múa chung hòa ca. Không đâu xa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Thiên Chúa chúng ta thật là 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CA ISAIA - HÃY VUI MỪNG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ĐK: Hãy vui mừng hát ca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vì không xa giữa ngươi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có Đấng Thánh nhà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Israel thật là cao sang.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