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ĐỨC MẸ THĂM VIẾNG BÀ ISAVE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ĐỨC MẸ THĂM VIẾNG BÀ ISAVE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chính là Thiên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cứu độ tôi, tôi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không còn khiếp sợ. Bởi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Chúa là sức mạnh của tôi,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Đấng tôi ca ngợi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ĐỨC MẸ THĂM VIẾNG BÀ ISAVE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ĐỨC MẸ THĂM VIẾNG BÀ ISAVE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khấn cầu Danh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luôn tạ ơn. Loan tin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mọi dân tộc, thật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nên những việc diệu kỳ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nhắc luôn Danh Người siêu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việt quá ngàn mây.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ĐỨC MẸ THĂM VIẾNG BÀ ISAVE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ĐỨC MẸ THĂM VIẾNG BÀ ISAVE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Hãy hát mừng Đức Chúa khắp nơi gần xa. Ca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rao Chúa cho mọi người biết Ngài. Này cư dân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Xi-on, mừng vui lên vì Đấng Thánh uy quyền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đang ngự giữa nhà ngươi.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Lạy Đức Mẹ Đồng Trinh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Maria Mẹ thật diễm phúc vì đã tin rằng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thực hiện những gì Người đã nói với Mẹ.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ĐỨC MẸ THĂM VIẾNG BÀ ISAVE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hò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vì ở giữa ngươi,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Đấng Thánh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cả của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