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mừng rỡ reo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hò vì giữa ngươi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của Israel quả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thực là thánh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Thiên Chúa, Đấng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 tôi, Tôi tin tưởng và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sợ hãi chi, Vì Chúa chính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sức mạnh, Đấng tôi ca mừng,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từng cứu độ tôi.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mừng rỡ reo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hò vì giữa ngươi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của Israel quả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thực là thánh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Hân hoan tới múc nước tận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suối, suối cứu độ và cảm tạ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đi. Cầu khấn Chúa và tỏ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bày giữa muôn dân rằng: Sự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nghiệp Chúa huyền siêu.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mừng rỡ reo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hò vì giữa ngươi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của Israel quả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thực là thánh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Uy công Chúa hãy hát mừng luôn, Cao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rao để trần gian cùng ngắm trông.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Đấng Thánh thật vĩ đại của Israel,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Si-on hãy hò reo.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Thánh Thần Chúa ngự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trên tôi, Chúa sai tôi đem Tin Mừng cho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khó nghèo.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ISAIA - CHÚA NHẬT 3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Hãy mừng rỡ reo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hò vì giữa ngươi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 của Israel quả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thực là thánh 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