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chính là Thiên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cứu độ tôi. Tôi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không còn khiếp sợ. Bởi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Chúa là sức mạnh của tôi,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Đấng tôi ca ngợi,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khấn cầu Danh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luôn tạ ơn. Loan tin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mọi dân tộc, thật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nên những việc diệu kỳ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nhắc luôn Danh Người siêu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việt quá ngàn mây.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3. Hãy hát mừng Đức Chúa khắp nơi gần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xa. Ca rao Chúa cho mọi người biết Ngài.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Này cư dân Si-on mừng vui lên, vì Đấng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Thánh uy quyền đang ngự giữa nhà ngươi.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Alleluia, Alleluia. Thánh Thần Chúa ngự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trên tôi, Chúa đã sai tôi đi đem Tin Mừng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cho người nghèo khó.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