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tán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Tôn vinh Chúa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tổ tiên chúng con, xin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tán dương muôn đời.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Ngài, ôi danh thánh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hiển vinh, xin dâng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tán 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tán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Tôn vinh Chúa từ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điện ngợp ánh quang,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dâng lời tán dương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Chúc tụng Ngài trên ngai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cửu trùng vút cao,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tán 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tán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Tôn vinh Chúa ngự trên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hộ giá đây, xin dâng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tán dương muôn đời.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Ngài luôn coi thấu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vực thẳm sâu, xin dâng lời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tán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Tôn vinh Chúa tận trên các vòm trời vút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cao, xin dâng lời tán dương muôn đời. Chúc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tụng Ngài, muôn muôn giống vật Ngài tác sinh,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xin dâng lời tán dương muôn đời.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Xin dâng lời tôn vinh chúc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tụng Chúa Cha, Chúa Con và Chúa Thánh Thần,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 Thiên Chúa đã có, hiện có và đang tới.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tôn vinh chúc tụng muôn đời.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LỄ CHÚA BA NGÔI NĂM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Xin dâng lời tán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dương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