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đáng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ngợi và tôn vinh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Chúc tụng Chúa là Thiên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tổ tiên chúng con. Xin dâng lời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ca ngợi tôn vinh muôn đời. Chúc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tụng Thánh Danh Ngài, Danh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Thánh hiển vinh. Xin dâng lời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ca ngợi suy tôn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đáng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ngợi và tôn vinh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Chúc tụng Chúa ngự trong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thánh điện vinh quang. Xin dâng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lời chúc tụng tôn vinh muôn đời.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Chúc tụng Chúa đang ngự ngôi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báu cửu trùng cao vút. Xin dâng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lời ca tụng suy tôn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đáng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ngợi và tôn vinh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3. Chúc tụng Chúa ngự trên các thần hộ giá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vinh quang. Xin dâng lời ca ngợi tôn vinh muôn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đời. Chúc tụng Chúa trên vòm trời cao ôi thẳm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cao. Xin dâng lời ca tụng tôn vinh muôn đời.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Alleluia, Alleluia. Sáng danh Đức Chúa Cha, và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Đức Chúa Con, và Đức Chúa Thánh Thần. Sáng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danh Thiên Chúa muôn đời là Đấng đang có, đã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có và sẽ đến.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đáng ca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ngợi và tôn vinh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