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DANIEL - LỄ CHÚA BA NGÔI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Xin dâng lời ca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ngợi chúc vinh muôn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DANIEL - LỄ CHÚA BA NGÔI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1. Chúc tụng Thiên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của cha ông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chúng tôi.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DANIEL - LỄ CHÚA BA NGÔI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Xin dâng lời ca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ngợi chúc vinh muôn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DANIEL - LỄ CHÚA BA NGÔI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2. Chúc tụng Danh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Thánh ngàn vinh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quang khắp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DANIEL - LỄ CHÚA BA NGÔI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Xin dâng lời ca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ngợi chúc vinh muôn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DANIEL - LỄ CHÚA BA NGÔI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3. Chúc tụng Thiên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ngàn thiên binh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hiển vinh.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DANIEL - LỄ CHÚA BA NGÔI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Xin dâng lời ca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ngợi chúc vinh muôn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DANIEL - LỄ CHÚA BA NGÔI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4. Chúc tụng Đức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là Thiên Chúa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chí tôn.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DANIEL - LỄ CHÚA BA NGÔI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Xin dâng lời ca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ngợi chúc vinh muôn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DANIEL - LỄ CHÚA BA NGÔI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5. Chúc tụng Thiên Chúa nguồn vinh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quang chúng sinh.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Alleluia, Alleluia. Sáng danh Đức Chúa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Cha và Đức Chúa Con, và Đức Chúa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Thánh Thần. Sáng danh Thiên Chúa Đấng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hằng có từ ngàn xưa đến muôn ngàn đời.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Alleluia,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DANIEL - LỄ CHÚA BA NGÔI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Xin dâng lời ca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ngợi chúc vinh muôn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