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CHÚC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dâng lời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suy tôn đến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đời; xin dâng lời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suy tôn đến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CHÚC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Lạy Chúa, chúc tụng Ngài là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Thiên Chúa tổ tiên chúng con,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chúc tụng Danh Thánh Ngài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vinh hiển, chúc tụng Chúa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trong thánh điện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CHÚC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dâng lời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suy tôn đến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đời; xin dâng lời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suy tôn đến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CHÚC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Chúc tụng Chúa trên ngôi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báu cửu trùng. Chúc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Đấng ngự trên các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hộ giá mà thấu nhìn vực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thẳm, chúc tụng Chúa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vòm trời tận chốn cao xanh.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CA DANIEL - CHÚC TỤNG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Xin dâng lời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suy tôn đến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đời; xin dâng lời khen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suy tôn đến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