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LỄ VỌNG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mai thôi tội lỗi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 sẽ được xua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tan, và Đấng Cứu Thế sẽ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ngôi lãnh đạo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