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LỄ SINH NHẬT ĐỨC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Lạy Đức Ma-ri-a tinh tuyền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thiện, Mẹ diễm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dường bao, xứng muôn lời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ngợi. Vì Mẹ đã sinh hạ Đức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Ki-tô mặt trời công chính,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