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ALLELUIA LỄ MÙNG 2 TẾT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Hạnh phúc thay người kính sợ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 và yêu mến luật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truyền ban. Trên địa cầu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dòng dõi chính nhân được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Thiên Chúa ban phúc hùng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cường.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