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5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Chúa phán rằng: “Ta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là sự sáng thế gian. Ai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theo Ta sẽ được ánh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sáng ban sự sống”.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