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4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Anh em hãy vui mừng, vui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mừng hớn hở lên, vì phần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thưởng Chúa dành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anh em ở trên trời thật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