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4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nói: "Tôi chính là,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chính là Mục Tử (i) nhân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lành. Tôi biết, tôi biết, tôi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biết (í) chiên của tôi, và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chiên của tôi biết tôi".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