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ALLELUIA CHÚA NHẬT 4 MÙA VỌNG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Này đây Trinh Nữ sẽ thụ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thai, hạ sinh một con trai.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Người ta gọi Ngài là Em – ma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– nu – el, nghĩa là Thiên</a:t>
            </a:r>
          </a:p>
          <a:p>
            <a:pPr algn="ctr"/>
            <a:r>
              <a:rPr sz="5550" b="1">
                <a:solidFill>
                  <a:srgbClr val="FFFFFF"/>
                </a:solidFill>
                <a:latin typeface="Arial"/>
              </a:rPr>
              <a:t>Chúa ở cùng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