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33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nói: Hãy ở lại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Thầy như Thầy ở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anh em. Ai ở lại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Thầy, thì sinh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nhiều hoa trái.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