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32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Anh em hãy canh thức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hãy sẵn sàng, vì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giờ phút anh em không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 thì Con Người,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sẽ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