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đã sai tôi đi, sai tôi đi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loan báo Tin Mừng cho kẻ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nghèo hèn, công bố Tin Mừng,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công bố Tin Mừng cho kẻ bị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giam cầm biết họ được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