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3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Lạy Chúa Giê-su, xin mở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trí chúng con để chúng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hiểu lời Kinh Thánh. Và khi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phán dạy, xin đốt lòng,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đốt lòng chúng con cháy lửa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nồng nàn yêu mến.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