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26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nói: Chiên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thì nghe tiếng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tôi; tôi biết chúng,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 chúng theo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