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ALLELUIA CHÚA NHẬT 24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Chúa nói: "Thầy ban cho anh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em một điều răn mới, là anh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em hãy yêu thương nhau, yêu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thương nhau như chính Thầy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đã yêu thương anh em".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