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Thân Phụ Đức Giê-su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Ki-tô Chúa chúng ta, soi trí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mở lòng cho chúng ta thấy rõ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là niềm hy vọng mà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kêu gọi đem lại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